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9" r:id="rId2"/>
    <p:sldId id="259" r:id="rId3"/>
    <p:sldId id="267" r:id="rId4"/>
    <p:sldId id="280" r:id="rId5"/>
    <p:sldId id="276" r:id="rId6"/>
    <p:sldId id="279" r:id="rId7"/>
    <p:sldId id="282" r:id="rId8"/>
    <p:sldId id="281" r:id="rId9"/>
    <p:sldId id="283" r:id="rId10"/>
    <p:sldId id="257" r:id="rId11"/>
    <p:sldId id="278" r:id="rId12"/>
    <p:sldId id="271" r:id="rId13"/>
    <p:sldId id="274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4839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6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1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0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9270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520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68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5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166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042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3D496F5-F0C9-4B61-9D2F-F0C0AAF5689D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9ECB391-A6F5-4DE3-BF5B-241ED402DBE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900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9AC1625-6E4D-4659-AAD6-D263BD7F5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소융캡디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주차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99F9507-A2EB-46E5-A3BF-6A693DA28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2019102114 </a:t>
            </a:r>
            <a:r>
              <a:rPr lang="ko-KR" altLang="en-US"/>
              <a:t>이륜하</a:t>
            </a:r>
          </a:p>
        </p:txBody>
      </p:sp>
    </p:spTree>
    <p:extLst>
      <p:ext uri="{BB962C8B-B14F-4D97-AF65-F5344CB8AC3E}">
        <p14:creationId xmlns:p14="http://schemas.microsoft.com/office/powerpoint/2010/main" val="2135183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7F1367-E536-429D-A7EB-45996596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40F12E-194E-43B4-810B-46EEE6297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5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284" y="3036512"/>
            <a:ext cx="9601200" cy="2234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교차로에서 </a:t>
            </a: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spline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방향 변경 가능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-&gt;nav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timeline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아니라서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가능한 것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E7686-DC1E-4630-9C41-0C5089B9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955" y="1795182"/>
            <a:ext cx="8119034" cy="456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02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A54FFEFD-346F-4F1B-8A46-7FD41FDB209A}"/>
              </a:ext>
            </a:extLst>
          </p:cNvPr>
          <p:cNvGrpSpPr/>
          <p:nvPr/>
        </p:nvGrpSpPr>
        <p:grpSpPr>
          <a:xfrm rot="5400000">
            <a:off x="3777861" y="3076405"/>
            <a:ext cx="860611" cy="1843371"/>
            <a:chOff x="6176683" y="164723"/>
            <a:chExt cx="1021976" cy="2743203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CE54D38-32E1-4DC0-9002-9D5CF18270BF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1216558-189A-4961-9828-64631DF199E1}"/>
                </a:ext>
              </a:extLst>
            </p:cNvPr>
            <p:cNvCxnSpPr>
              <a:stCxn id="58" idx="0"/>
              <a:endCxn id="58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0F5D43E-C314-4022-961E-8613CBFF9257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0DD10E7-A3F8-4EBF-AA5E-9AD5B71EA9BF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2E2C40D-F3F7-457B-AAF7-EDD889C7188E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C4BBB9-AE1F-4D97-8FEB-FC1BCFEC0FED}"/>
              </a:ext>
            </a:extLst>
          </p:cNvPr>
          <p:cNvGrpSpPr/>
          <p:nvPr/>
        </p:nvGrpSpPr>
        <p:grpSpPr>
          <a:xfrm>
            <a:off x="5282956" y="707002"/>
            <a:ext cx="860611" cy="1843371"/>
            <a:chOff x="6176683" y="164723"/>
            <a:chExt cx="1021976" cy="27432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CC4AB5-1492-43D6-8BB7-1E7AFEB42FDD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8C36B5E-6CF8-4009-86A4-165B955E942A}"/>
                </a:ext>
              </a:extLst>
            </p:cNvPr>
            <p:cNvCxnSpPr>
              <a:stCxn id="4" idx="0"/>
              <a:endCxn id="4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033DC71-4F37-47E9-8683-12BD7C92A093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BAB6E7A-EA43-4E5F-AA25-1A7010483392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4BC9363-88E1-4012-B71A-E4AB88F2A30E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42916EB-F152-49D9-8D1E-F35B09752B2D}"/>
              </a:ext>
            </a:extLst>
          </p:cNvPr>
          <p:cNvGrpSpPr/>
          <p:nvPr/>
        </p:nvGrpSpPr>
        <p:grpSpPr>
          <a:xfrm>
            <a:off x="6186048" y="704621"/>
            <a:ext cx="860611" cy="1843371"/>
            <a:chOff x="6176683" y="164723"/>
            <a:chExt cx="1021976" cy="2743203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72D76C5-34A5-47AE-AA22-866B171DE2C0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4638040-A170-47B5-93F2-388C7FF59019}"/>
                </a:ext>
              </a:extLst>
            </p:cNvPr>
            <p:cNvCxnSpPr>
              <a:stCxn id="64" idx="0"/>
              <a:endCxn id="64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C2809F9-8F56-4630-A675-64E6A314EBD3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9AC084D-7185-49EB-A761-B1D677CE4551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59DA16B-703B-4C52-BB98-E9B4B11E6769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7EE6338-3081-4577-A3CC-203BF6A1D311}"/>
              </a:ext>
            </a:extLst>
          </p:cNvPr>
          <p:cNvGrpSpPr/>
          <p:nvPr/>
        </p:nvGrpSpPr>
        <p:grpSpPr>
          <a:xfrm>
            <a:off x="6143169" y="4480407"/>
            <a:ext cx="860611" cy="1843371"/>
            <a:chOff x="6176683" y="164723"/>
            <a:chExt cx="1021976" cy="2743203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7115302-BAB0-4FE4-8733-36D3539B11FF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D40DF72-C18C-416D-8318-F4EF6C7095DA}"/>
                </a:ext>
              </a:extLst>
            </p:cNvPr>
            <p:cNvCxnSpPr>
              <a:stCxn id="72" idx="0"/>
              <a:endCxn id="72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FD06E51-4C39-4ED0-9FD4-5E09EE19411B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BFA8355-8C59-41EC-9A25-4AEA02BBFD31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48F210CB-02B0-44E3-AB3C-B0EB58308E75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3E6131-85FF-4B01-8940-C1414C60C14C}"/>
              </a:ext>
            </a:extLst>
          </p:cNvPr>
          <p:cNvSpPr/>
          <p:nvPr/>
        </p:nvSpPr>
        <p:spPr>
          <a:xfrm>
            <a:off x="5201489" y="2622435"/>
            <a:ext cx="1792422" cy="179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8B36C37-5E4B-4145-8BF6-C5CAADF141E3}"/>
              </a:ext>
            </a:extLst>
          </p:cNvPr>
          <p:cNvGrpSpPr/>
          <p:nvPr/>
        </p:nvGrpSpPr>
        <p:grpSpPr>
          <a:xfrm>
            <a:off x="5215558" y="4472496"/>
            <a:ext cx="860611" cy="1843371"/>
            <a:chOff x="6176683" y="164723"/>
            <a:chExt cx="1021976" cy="27432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BEBA65-096A-4390-8B7E-CD5EE1B4DB7B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CC00365-8AD0-4353-AA7B-D6779CDC207A}"/>
                </a:ext>
              </a:extLst>
            </p:cNvPr>
            <p:cNvCxnSpPr>
              <a:stCxn id="17" idx="0"/>
              <a:endCxn id="17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4087643-D8FF-48FE-B46C-371BA6507C8B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B440C89-B6A4-4542-BC7A-E9B0EA308AF9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CABCEF0-EF24-41AF-8446-C010DC2368C2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450FDD5-9F25-4B72-82CB-AEAD746D6D8E}"/>
              </a:ext>
            </a:extLst>
          </p:cNvPr>
          <p:cNvGrpSpPr/>
          <p:nvPr/>
        </p:nvGrpSpPr>
        <p:grpSpPr>
          <a:xfrm rot="5400000">
            <a:off x="7556928" y="3025849"/>
            <a:ext cx="860611" cy="1843371"/>
            <a:chOff x="6176683" y="164723"/>
            <a:chExt cx="1021976" cy="274320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BF780E-C40F-47F7-AB34-1ADA87FD0725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C68ED0B-78D1-4037-A9BC-8A0286E56F89}"/>
                </a:ext>
              </a:extLst>
            </p:cNvPr>
            <p:cNvCxnSpPr>
              <a:stCxn id="23" idx="0"/>
              <a:endCxn id="23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2DE5E85-B41F-4AF6-A473-7B0EA4DE97CB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0C125DA-66C9-4D03-8280-FB2933672682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A2C0239-99C2-4E58-A55A-1B338176F013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EF0BCC9-D049-4082-B7E5-0828A49EF934}"/>
              </a:ext>
            </a:extLst>
          </p:cNvPr>
          <p:cNvGrpSpPr/>
          <p:nvPr/>
        </p:nvGrpSpPr>
        <p:grpSpPr>
          <a:xfrm rot="5400000">
            <a:off x="3777861" y="2153169"/>
            <a:ext cx="860611" cy="1843371"/>
            <a:chOff x="6176683" y="164723"/>
            <a:chExt cx="1021976" cy="274320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9E460BF-93BB-43E6-B111-5C6A80B39506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7D4EEA8-A258-4702-A5A6-B94D20D03FC4}"/>
                </a:ext>
              </a:extLst>
            </p:cNvPr>
            <p:cNvCxnSpPr>
              <a:stCxn id="29" idx="0"/>
              <a:endCxn id="29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2EDB66F-1DD8-403C-846C-ECBBEE114B8E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99186753-2260-4158-B22A-229E92498FF2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45062E7-2C0D-4D2D-BB1F-154B48C87236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4238A9A-C452-4FA8-B0FD-AA30824F4B37}"/>
              </a:ext>
            </a:extLst>
          </p:cNvPr>
          <p:cNvCxnSpPr/>
          <p:nvPr/>
        </p:nvCxnSpPr>
        <p:spPr>
          <a:xfrm rot="10800000" flipV="1">
            <a:off x="6685770" y="865299"/>
            <a:ext cx="2157170" cy="801204"/>
          </a:xfrm>
          <a:prstGeom prst="bentConnector3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4208C5E-CBD2-41EF-9BB7-7EBAA95BDD92}"/>
              </a:ext>
            </a:extLst>
          </p:cNvPr>
          <p:cNvSpPr txBox="1"/>
          <p:nvPr/>
        </p:nvSpPr>
        <p:spPr>
          <a:xfrm>
            <a:off x="8826854" y="542133"/>
            <a:ext cx="2420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Spline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구성한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직선 도로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spline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각 차량에게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알아서 배정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8D8C38F-64AB-4EA5-AE14-1EB4C835B370}"/>
              </a:ext>
            </a:extLst>
          </p:cNvPr>
          <p:cNvCxnSpPr/>
          <p:nvPr/>
        </p:nvCxnSpPr>
        <p:spPr>
          <a:xfrm flipV="1">
            <a:off x="3691558" y="3502018"/>
            <a:ext cx="2187388" cy="213808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6928A8-9F96-414C-A72B-CF51D3568E3C}"/>
              </a:ext>
            </a:extLst>
          </p:cNvPr>
          <p:cNvGrpSpPr/>
          <p:nvPr/>
        </p:nvGrpSpPr>
        <p:grpSpPr>
          <a:xfrm rot="20268316">
            <a:off x="4978823" y="1914523"/>
            <a:ext cx="473470" cy="886385"/>
            <a:chOff x="5253554" y="1428750"/>
            <a:chExt cx="473470" cy="886385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D5D6996-B053-41B3-BB03-FE1CE1B0F333}"/>
                </a:ext>
              </a:extLst>
            </p:cNvPr>
            <p:cNvSpPr/>
            <p:nvPr/>
          </p:nvSpPr>
          <p:spPr>
            <a:xfrm>
              <a:off x="5253554" y="1428750"/>
              <a:ext cx="473470" cy="88638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E67BDE7-A886-44E2-B52F-3B1467B19AAE}"/>
                </a:ext>
              </a:extLst>
            </p:cNvPr>
            <p:cNvSpPr/>
            <p:nvPr/>
          </p:nvSpPr>
          <p:spPr>
            <a:xfrm>
              <a:off x="5331627" y="1497100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BEDEF524-1A59-42EA-B43A-800EAD5E2BD9}"/>
                </a:ext>
              </a:extLst>
            </p:cNvPr>
            <p:cNvSpPr/>
            <p:nvPr/>
          </p:nvSpPr>
          <p:spPr>
            <a:xfrm>
              <a:off x="5331627" y="1913308"/>
              <a:ext cx="304800" cy="3048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0613FD5-774F-4227-A98A-94A2F6092191}"/>
              </a:ext>
            </a:extLst>
          </p:cNvPr>
          <p:cNvSpPr txBox="1"/>
          <p:nvPr/>
        </p:nvSpPr>
        <p:spPr>
          <a:xfrm flipH="1">
            <a:off x="1931645" y="4879840"/>
            <a:ext cx="1831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통째로 만든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actor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교차로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근데 이제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spline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첨가된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E0F6E97-22D5-4000-88D1-D2049212633E}"/>
              </a:ext>
            </a:extLst>
          </p:cNvPr>
          <p:cNvSpPr/>
          <p:nvPr/>
        </p:nvSpPr>
        <p:spPr>
          <a:xfrm>
            <a:off x="6039777" y="3398626"/>
            <a:ext cx="206784" cy="2067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793E193-DACA-4E61-81A3-934773C09DCB}"/>
              </a:ext>
            </a:extLst>
          </p:cNvPr>
          <p:cNvGrpSpPr/>
          <p:nvPr/>
        </p:nvGrpSpPr>
        <p:grpSpPr>
          <a:xfrm rot="5400000">
            <a:off x="6578163" y="5200999"/>
            <a:ext cx="773226" cy="558012"/>
            <a:chOff x="3093719" y="2375191"/>
            <a:chExt cx="773226" cy="558012"/>
          </a:xfrm>
        </p:grpSpPr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8F69C35-6FE1-4E53-8F5D-BE4FD9CEE3B6}"/>
                </a:ext>
              </a:extLst>
            </p:cNvPr>
            <p:cNvSpPr/>
            <p:nvPr/>
          </p:nvSpPr>
          <p:spPr>
            <a:xfrm>
              <a:off x="3093719" y="2375191"/>
              <a:ext cx="773226" cy="346991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05A2D6F-F38D-461C-B9A7-C71A2A8DCBF5}"/>
                </a:ext>
              </a:extLst>
            </p:cNvPr>
            <p:cNvSpPr/>
            <p:nvPr/>
          </p:nvSpPr>
          <p:spPr>
            <a:xfrm>
              <a:off x="3147493" y="2717452"/>
              <a:ext cx="206784" cy="2067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93C2647D-0F95-4189-85FE-92EBBFFC020A}"/>
                </a:ext>
              </a:extLst>
            </p:cNvPr>
            <p:cNvSpPr/>
            <p:nvPr/>
          </p:nvSpPr>
          <p:spPr>
            <a:xfrm>
              <a:off x="3589539" y="2726419"/>
              <a:ext cx="206784" cy="20678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화살표: 원형 66">
            <a:extLst>
              <a:ext uri="{FF2B5EF4-FFF2-40B4-BE49-F238E27FC236}">
                <a16:creationId xmlns:a16="http://schemas.microsoft.com/office/drawing/2014/main" id="{4DD554F8-6F32-4341-8CE5-3C3BBECECCC5}"/>
              </a:ext>
            </a:extLst>
          </p:cNvPr>
          <p:cNvSpPr/>
          <p:nvPr/>
        </p:nvSpPr>
        <p:spPr>
          <a:xfrm rot="18290909">
            <a:off x="6633787" y="3828927"/>
            <a:ext cx="1554216" cy="170907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463870"/>
              <a:gd name="adj5" fmla="val 125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C9FDC87-D2FA-4E9D-AE25-FE56B9F01B70}"/>
              </a:ext>
            </a:extLst>
          </p:cNvPr>
          <p:cNvSpPr txBox="1"/>
          <p:nvPr/>
        </p:nvSpPr>
        <p:spPr>
          <a:xfrm>
            <a:off x="7520319" y="4601641"/>
            <a:ext cx="4674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Judge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결정해 준 번호를 교차로에서 찾아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그쪽으로 이동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9DB8E6-CFCE-4650-AF26-AA9D9DACA9BC}"/>
              </a:ext>
            </a:extLst>
          </p:cNvPr>
          <p:cNvSpPr txBox="1"/>
          <p:nvPr/>
        </p:nvSpPr>
        <p:spPr>
          <a:xfrm flipH="1">
            <a:off x="1371599" y="1648480"/>
            <a:ext cx="2083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희망편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(Re)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43F8F9-9E26-4599-81AF-78CB5CCDBE6C}"/>
              </a:ext>
            </a:extLst>
          </p:cNvPr>
          <p:cNvCxnSpPr>
            <a:cxnSpLocks/>
          </p:cNvCxnSpPr>
          <p:nvPr/>
        </p:nvCxnSpPr>
        <p:spPr>
          <a:xfrm>
            <a:off x="5040763" y="1219200"/>
            <a:ext cx="0" cy="63873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F1B587D-EDAC-4B51-BA86-7EEBD20898EB}"/>
              </a:ext>
            </a:extLst>
          </p:cNvPr>
          <p:cNvSpPr txBox="1"/>
          <p:nvPr/>
        </p:nvSpPr>
        <p:spPr>
          <a:xfrm flipH="1">
            <a:off x="3812524" y="578026"/>
            <a:ext cx="1831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track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번호를 결정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76B5610-1794-4F3E-91EB-FD301199AE57}"/>
              </a:ext>
            </a:extLst>
          </p:cNvPr>
          <p:cNvGrpSpPr/>
          <p:nvPr/>
        </p:nvGrpSpPr>
        <p:grpSpPr>
          <a:xfrm rot="5400000">
            <a:off x="7551382" y="2137931"/>
            <a:ext cx="860611" cy="1843371"/>
            <a:chOff x="6176683" y="164723"/>
            <a:chExt cx="1021976" cy="2743203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3A478A3-E6D3-40AF-A1CE-F341D249CE75}"/>
                </a:ext>
              </a:extLst>
            </p:cNvPr>
            <p:cNvSpPr/>
            <p:nvPr/>
          </p:nvSpPr>
          <p:spPr>
            <a:xfrm>
              <a:off x="6176683" y="170330"/>
              <a:ext cx="1021976" cy="27252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A6D5EC11-9562-4CE4-932B-8228640CEAAF}"/>
                </a:ext>
              </a:extLst>
            </p:cNvPr>
            <p:cNvCxnSpPr>
              <a:stCxn id="78" idx="0"/>
              <a:endCxn id="78" idx="2"/>
            </p:cNvCxnSpPr>
            <p:nvPr/>
          </p:nvCxnSpPr>
          <p:spPr>
            <a:xfrm>
              <a:off x="6687671" y="170330"/>
              <a:ext cx="0" cy="272527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44DF5734-FB6B-4346-B890-D31C9753AD4E}"/>
                </a:ext>
              </a:extLst>
            </p:cNvPr>
            <p:cNvSpPr/>
            <p:nvPr/>
          </p:nvSpPr>
          <p:spPr>
            <a:xfrm>
              <a:off x="6517341" y="164723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D5AD1187-51CF-4736-8B93-7AE9B5541016}"/>
                </a:ext>
              </a:extLst>
            </p:cNvPr>
            <p:cNvSpPr/>
            <p:nvPr/>
          </p:nvSpPr>
          <p:spPr>
            <a:xfrm>
              <a:off x="6517341" y="2621057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FAA2C78E-EEF4-4EB7-8D9A-DA599F535BAC}"/>
                </a:ext>
              </a:extLst>
            </p:cNvPr>
            <p:cNvSpPr/>
            <p:nvPr/>
          </p:nvSpPr>
          <p:spPr>
            <a:xfrm>
              <a:off x="6517340" y="1357030"/>
              <a:ext cx="286869" cy="286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417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1D1D90-D2CB-4063-9752-0C14533B35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r="-1" b="24444"/>
          <a:stretch/>
        </p:blipFill>
        <p:spPr>
          <a:xfrm>
            <a:off x="708856" y="1523997"/>
            <a:ext cx="11402461" cy="488556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7D584C0-753A-417A-84F2-12525B51B514}"/>
              </a:ext>
            </a:extLst>
          </p:cNvPr>
          <p:cNvSpPr/>
          <p:nvPr/>
        </p:nvSpPr>
        <p:spPr>
          <a:xfrm>
            <a:off x="9825318" y="5647764"/>
            <a:ext cx="735106" cy="295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4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036" y="2457450"/>
            <a:ext cx="9601200" cy="331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교차로와 신호등 완성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1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교차로에서의 라인 변경과 신호등의 역할 고려</a:t>
            </a:r>
            <a:endParaRPr lang="en-US" altLang="ko-KR" sz="1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차들끼리의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충돌처리 및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사고구간 통제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52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CDE2F5-C84A-4EE8-83EF-368F6EC89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D9B21F-E766-4E6B-848F-7FD49032D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676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C3202B-B847-4EFF-BC68-7C6E4FBDC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t="12287" b="5752"/>
          <a:stretch/>
        </p:blipFill>
        <p:spPr>
          <a:xfrm>
            <a:off x="2125630" y="1428750"/>
            <a:ext cx="8847170" cy="48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1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EDB40-1F67-4FC9-9FF3-B8B5BCD3C9D7}"/>
              </a:ext>
            </a:extLst>
          </p:cNvPr>
          <p:cNvSpPr txBox="1"/>
          <p:nvPr/>
        </p:nvSpPr>
        <p:spPr>
          <a:xfrm>
            <a:off x="2402538" y="2971690"/>
            <a:ext cx="32362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Timeline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이동하는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Mesh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자동차 모양인 </a:t>
            </a:r>
            <a:r>
              <a:rPr lang="ko-KR" altLang="en-US" sz="3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액터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1A492-ED12-44E0-A5FF-AF0552F293DF}"/>
              </a:ext>
            </a:extLst>
          </p:cNvPr>
          <p:cNvSpPr txBox="1"/>
          <p:nvPr/>
        </p:nvSpPr>
        <p:spPr>
          <a:xfrm>
            <a:off x="7485528" y="2971690"/>
            <a:ext cx="32362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Vehicle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기능을 사용하며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Spline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위치를 추적하는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pawn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9E0FBA9-9B4F-465E-93DC-137DF0CC019B}"/>
              </a:ext>
            </a:extLst>
          </p:cNvPr>
          <p:cNvSpPr/>
          <p:nvPr/>
        </p:nvSpPr>
        <p:spPr>
          <a:xfrm>
            <a:off x="6122893" y="3630707"/>
            <a:ext cx="878539" cy="614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83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Spline path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따로 만들어서 자동차가 따라가도록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88E1EE-A20D-4627-AF14-C7DA0BC6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t="16078" r="18530" b="31667"/>
          <a:stretch/>
        </p:blipFill>
        <p:spPr>
          <a:xfrm>
            <a:off x="1918446" y="2171700"/>
            <a:ext cx="9173667" cy="46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8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Spline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생성한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road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따라가도록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만듬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EE5189-94F4-4D08-A28A-41D0EEF8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9"/>
          <a:stretch/>
        </p:blipFill>
        <p:spPr>
          <a:xfrm>
            <a:off x="2664759" y="2324100"/>
            <a:ext cx="8155641" cy="433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Spline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생성한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road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따라가도록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만듬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7CCEB7-EDFD-4E07-9FCA-664F1B1AF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71" y="2796428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14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그럴듯한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Judge</a:t>
            </a: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771C0A-9B1F-4BB7-B697-E7125F357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735" y="2171700"/>
            <a:ext cx="8435244" cy="47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5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F7ED-3C5A-439D-B1BE-877F65DB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F25F2A-C1CF-4524-8CC6-EC537854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7363"/>
            <a:ext cx="9601200" cy="4110037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간단하게 구현한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judge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말 안 듣는 운전자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BE7A16-46F8-409D-9BD1-267E105C5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0" t="16446" r="19098" b="26470"/>
          <a:stretch/>
        </p:blipFill>
        <p:spPr>
          <a:xfrm>
            <a:off x="2622806" y="2288057"/>
            <a:ext cx="8727417" cy="4428517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F54FDCC-2827-4A57-8049-8E70CFC315FC}"/>
              </a:ext>
            </a:extLst>
          </p:cNvPr>
          <p:cNvSpPr/>
          <p:nvPr/>
        </p:nvSpPr>
        <p:spPr>
          <a:xfrm>
            <a:off x="2169459" y="2384612"/>
            <a:ext cx="2232212" cy="206188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33D86-E728-429E-941C-C9D747E6CF16}"/>
              </a:ext>
            </a:extLst>
          </p:cNvPr>
          <p:cNvSpPr txBox="1"/>
          <p:nvPr/>
        </p:nvSpPr>
        <p:spPr>
          <a:xfrm>
            <a:off x="966329" y="3408969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빨간불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무시하는 중</a:t>
            </a:r>
          </a:p>
        </p:txBody>
      </p:sp>
    </p:spTree>
    <p:extLst>
      <p:ext uri="{BB962C8B-B14F-4D97-AF65-F5344CB8AC3E}">
        <p14:creationId xmlns:p14="http://schemas.microsoft.com/office/powerpoint/2010/main" val="421162776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291</TotalTime>
  <Words>142</Words>
  <Application>Microsoft Office PowerPoint</Application>
  <PresentationFormat>와이드스크린</PresentationFormat>
  <Paragraphs>44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Franklin Gothic Book</vt:lpstr>
      <vt:lpstr>자르기</vt:lpstr>
      <vt:lpstr>소융캡디 6주차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진행과정</vt:lpstr>
      <vt:lpstr>개발 방향</vt:lpstr>
      <vt:lpstr>개발 방향</vt:lpstr>
      <vt:lpstr>진행과정</vt:lpstr>
      <vt:lpstr>개발 방향</vt:lpstr>
      <vt:lpstr>개발 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소융캡디 3주차</dc:title>
  <dc:creator>이 륜하</dc:creator>
  <cp:lastModifiedBy>이 륜하</cp:lastModifiedBy>
  <cp:revision>23</cp:revision>
  <dcterms:created xsi:type="dcterms:W3CDTF">2022-03-20T19:16:09Z</dcterms:created>
  <dcterms:modified xsi:type="dcterms:W3CDTF">2022-04-12T08:27:47Z</dcterms:modified>
</cp:coreProperties>
</file>